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6379825" cy="216741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4" d="100"/>
          <a:sy n="34" d="100"/>
        </p:scale>
        <p:origin x="303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8487" y="3547135"/>
            <a:ext cx="13922851" cy="7545811"/>
          </a:xfrm>
        </p:spPr>
        <p:txBody>
          <a:bodyPr anchor="b"/>
          <a:lstStyle>
            <a:lvl1pPr algn="ctr">
              <a:defRPr sz="10748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7478" y="11383941"/>
            <a:ext cx="12284869" cy="5232898"/>
          </a:xfrm>
        </p:spPr>
        <p:txBody>
          <a:bodyPr/>
          <a:lstStyle>
            <a:lvl1pPr marL="0" indent="0" algn="ctr">
              <a:buNone/>
              <a:defRPr sz="4299"/>
            </a:lvl1pPr>
            <a:lvl2pPr marL="818982" indent="0" algn="ctr">
              <a:buNone/>
              <a:defRPr sz="3583"/>
            </a:lvl2pPr>
            <a:lvl3pPr marL="1637965" indent="0" algn="ctr">
              <a:buNone/>
              <a:defRPr sz="3224"/>
            </a:lvl3pPr>
            <a:lvl4pPr marL="2456947" indent="0" algn="ctr">
              <a:buNone/>
              <a:defRPr sz="2866"/>
            </a:lvl4pPr>
            <a:lvl5pPr marL="3275929" indent="0" algn="ctr">
              <a:buNone/>
              <a:defRPr sz="2866"/>
            </a:lvl5pPr>
            <a:lvl6pPr marL="4094912" indent="0" algn="ctr">
              <a:buNone/>
              <a:defRPr sz="2866"/>
            </a:lvl6pPr>
            <a:lvl7pPr marL="4913894" indent="0" algn="ctr">
              <a:buNone/>
              <a:defRPr sz="2866"/>
            </a:lvl7pPr>
            <a:lvl8pPr marL="5732877" indent="0" algn="ctr">
              <a:buNone/>
              <a:defRPr sz="2866"/>
            </a:lvl8pPr>
            <a:lvl9pPr marL="6551859" indent="0" algn="ctr">
              <a:buNone/>
              <a:defRPr sz="2866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DC53-23CB-4B73-BD01-5862D0C7880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1D8A-CA2B-4061-A9CC-B9EB90008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5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DC53-23CB-4B73-BD01-5862D0C7880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1D8A-CA2B-4061-A9CC-B9EB90008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7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21813" y="1153947"/>
            <a:ext cx="3531900" cy="1836783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6114" y="1153947"/>
            <a:ext cx="10390951" cy="1836783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DC53-23CB-4B73-BD01-5862D0C7880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1D8A-CA2B-4061-A9CC-B9EB90008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0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DC53-23CB-4B73-BD01-5862D0C7880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1D8A-CA2B-4061-A9CC-B9EB90008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583" y="5403489"/>
            <a:ext cx="14127599" cy="9015838"/>
          </a:xfrm>
        </p:spPr>
        <p:txBody>
          <a:bodyPr anchor="b"/>
          <a:lstStyle>
            <a:lvl1pPr>
              <a:defRPr sz="10748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583" y="14504620"/>
            <a:ext cx="14127599" cy="4741216"/>
          </a:xfrm>
        </p:spPr>
        <p:txBody>
          <a:bodyPr/>
          <a:lstStyle>
            <a:lvl1pPr marL="0" indent="0">
              <a:buNone/>
              <a:defRPr sz="4299">
                <a:solidFill>
                  <a:schemeClr val="tx1"/>
                </a:solidFill>
              </a:defRPr>
            </a:lvl1pPr>
            <a:lvl2pPr marL="818982" indent="0">
              <a:buNone/>
              <a:defRPr sz="3583">
                <a:solidFill>
                  <a:schemeClr val="tx1">
                    <a:tint val="75000"/>
                  </a:schemeClr>
                </a:solidFill>
              </a:defRPr>
            </a:lvl2pPr>
            <a:lvl3pPr marL="1637965" indent="0">
              <a:buNone/>
              <a:defRPr sz="3224">
                <a:solidFill>
                  <a:schemeClr val="tx1">
                    <a:tint val="75000"/>
                  </a:schemeClr>
                </a:solidFill>
              </a:defRPr>
            </a:lvl3pPr>
            <a:lvl4pPr marL="2456947" indent="0">
              <a:buNone/>
              <a:defRPr sz="2866">
                <a:solidFill>
                  <a:schemeClr val="tx1">
                    <a:tint val="75000"/>
                  </a:schemeClr>
                </a:solidFill>
              </a:defRPr>
            </a:lvl4pPr>
            <a:lvl5pPr marL="3275929" indent="0">
              <a:buNone/>
              <a:defRPr sz="2866">
                <a:solidFill>
                  <a:schemeClr val="tx1">
                    <a:tint val="75000"/>
                  </a:schemeClr>
                </a:solidFill>
              </a:defRPr>
            </a:lvl5pPr>
            <a:lvl6pPr marL="4094912" indent="0">
              <a:buNone/>
              <a:defRPr sz="2866">
                <a:solidFill>
                  <a:schemeClr val="tx1">
                    <a:tint val="75000"/>
                  </a:schemeClr>
                </a:solidFill>
              </a:defRPr>
            </a:lvl6pPr>
            <a:lvl7pPr marL="4913894" indent="0">
              <a:buNone/>
              <a:defRPr sz="2866">
                <a:solidFill>
                  <a:schemeClr val="tx1">
                    <a:tint val="75000"/>
                  </a:schemeClr>
                </a:solidFill>
              </a:defRPr>
            </a:lvl7pPr>
            <a:lvl8pPr marL="5732877" indent="0">
              <a:buNone/>
              <a:defRPr sz="2866">
                <a:solidFill>
                  <a:schemeClr val="tx1">
                    <a:tint val="75000"/>
                  </a:schemeClr>
                </a:solidFill>
              </a:defRPr>
            </a:lvl8pPr>
            <a:lvl9pPr marL="6551859" indent="0">
              <a:buNone/>
              <a:defRPr sz="28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DC53-23CB-4B73-BD01-5862D0C7880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1D8A-CA2B-4061-A9CC-B9EB90008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0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6113" y="5769736"/>
            <a:ext cx="6961426" cy="1375204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92286" y="5769736"/>
            <a:ext cx="6961426" cy="1375204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DC53-23CB-4B73-BD01-5862D0C7880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1D8A-CA2B-4061-A9CC-B9EB90008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4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246" y="1153952"/>
            <a:ext cx="14127599" cy="4189331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248" y="5313176"/>
            <a:ext cx="6929433" cy="2603905"/>
          </a:xfrm>
        </p:spPr>
        <p:txBody>
          <a:bodyPr anchor="b"/>
          <a:lstStyle>
            <a:lvl1pPr marL="0" indent="0">
              <a:buNone/>
              <a:defRPr sz="4299" b="1"/>
            </a:lvl1pPr>
            <a:lvl2pPr marL="818982" indent="0">
              <a:buNone/>
              <a:defRPr sz="3583" b="1"/>
            </a:lvl2pPr>
            <a:lvl3pPr marL="1637965" indent="0">
              <a:buNone/>
              <a:defRPr sz="3224" b="1"/>
            </a:lvl3pPr>
            <a:lvl4pPr marL="2456947" indent="0">
              <a:buNone/>
              <a:defRPr sz="2866" b="1"/>
            </a:lvl4pPr>
            <a:lvl5pPr marL="3275929" indent="0">
              <a:buNone/>
              <a:defRPr sz="2866" b="1"/>
            </a:lvl5pPr>
            <a:lvl6pPr marL="4094912" indent="0">
              <a:buNone/>
              <a:defRPr sz="2866" b="1"/>
            </a:lvl6pPr>
            <a:lvl7pPr marL="4913894" indent="0">
              <a:buNone/>
              <a:defRPr sz="2866" b="1"/>
            </a:lvl7pPr>
            <a:lvl8pPr marL="5732877" indent="0">
              <a:buNone/>
              <a:defRPr sz="2866" b="1"/>
            </a:lvl8pPr>
            <a:lvl9pPr marL="6551859" indent="0">
              <a:buNone/>
              <a:defRPr sz="2866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8248" y="7917081"/>
            <a:ext cx="6929433" cy="1164483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92287" y="5313176"/>
            <a:ext cx="6963559" cy="2603905"/>
          </a:xfrm>
        </p:spPr>
        <p:txBody>
          <a:bodyPr anchor="b"/>
          <a:lstStyle>
            <a:lvl1pPr marL="0" indent="0">
              <a:buNone/>
              <a:defRPr sz="4299" b="1"/>
            </a:lvl1pPr>
            <a:lvl2pPr marL="818982" indent="0">
              <a:buNone/>
              <a:defRPr sz="3583" b="1"/>
            </a:lvl2pPr>
            <a:lvl3pPr marL="1637965" indent="0">
              <a:buNone/>
              <a:defRPr sz="3224" b="1"/>
            </a:lvl3pPr>
            <a:lvl4pPr marL="2456947" indent="0">
              <a:buNone/>
              <a:defRPr sz="2866" b="1"/>
            </a:lvl4pPr>
            <a:lvl5pPr marL="3275929" indent="0">
              <a:buNone/>
              <a:defRPr sz="2866" b="1"/>
            </a:lvl5pPr>
            <a:lvl6pPr marL="4094912" indent="0">
              <a:buNone/>
              <a:defRPr sz="2866" b="1"/>
            </a:lvl6pPr>
            <a:lvl7pPr marL="4913894" indent="0">
              <a:buNone/>
              <a:defRPr sz="2866" b="1"/>
            </a:lvl7pPr>
            <a:lvl8pPr marL="5732877" indent="0">
              <a:buNone/>
              <a:defRPr sz="2866" b="1"/>
            </a:lvl8pPr>
            <a:lvl9pPr marL="6551859" indent="0">
              <a:buNone/>
              <a:defRPr sz="2866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92287" y="7917081"/>
            <a:ext cx="6963559" cy="1164483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DC53-23CB-4B73-BD01-5862D0C7880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1D8A-CA2B-4061-A9CC-B9EB90008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9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DC53-23CB-4B73-BD01-5862D0C7880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1D8A-CA2B-4061-A9CC-B9EB90008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3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DC53-23CB-4B73-BD01-5862D0C7880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1D8A-CA2B-4061-A9CC-B9EB90008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246" y="1444942"/>
            <a:ext cx="5282920" cy="5057299"/>
          </a:xfrm>
        </p:spPr>
        <p:txBody>
          <a:bodyPr anchor="b"/>
          <a:lstStyle>
            <a:lvl1pPr>
              <a:defRPr sz="5732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3559" y="3120679"/>
            <a:ext cx="8292286" cy="15402686"/>
          </a:xfrm>
        </p:spPr>
        <p:txBody>
          <a:bodyPr/>
          <a:lstStyle>
            <a:lvl1pPr>
              <a:defRPr sz="5732"/>
            </a:lvl1pPr>
            <a:lvl2pPr>
              <a:defRPr sz="5016"/>
            </a:lvl2pPr>
            <a:lvl3pPr>
              <a:defRPr sz="4299"/>
            </a:lvl3pPr>
            <a:lvl4pPr>
              <a:defRPr sz="3583"/>
            </a:lvl4pPr>
            <a:lvl5pPr>
              <a:defRPr sz="3583"/>
            </a:lvl5pPr>
            <a:lvl6pPr>
              <a:defRPr sz="3583"/>
            </a:lvl6pPr>
            <a:lvl7pPr>
              <a:defRPr sz="3583"/>
            </a:lvl7pPr>
            <a:lvl8pPr>
              <a:defRPr sz="3583"/>
            </a:lvl8pPr>
            <a:lvl9pPr>
              <a:defRPr sz="3583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6" y="6502241"/>
            <a:ext cx="5282920" cy="12046207"/>
          </a:xfrm>
        </p:spPr>
        <p:txBody>
          <a:bodyPr/>
          <a:lstStyle>
            <a:lvl1pPr marL="0" indent="0">
              <a:buNone/>
              <a:defRPr sz="2866"/>
            </a:lvl1pPr>
            <a:lvl2pPr marL="818982" indent="0">
              <a:buNone/>
              <a:defRPr sz="2508"/>
            </a:lvl2pPr>
            <a:lvl3pPr marL="1637965" indent="0">
              <a:buNone/>
              <a:defRPr sz="2150"/>
            </a:lvl3pPr>
            <a:lvl4pPr marL="2456947" indent="0">
              <a:buNone/>
              <a:defRPr sz="1791"/>
            </a:lvl4pPr>
            <a:lvl5pPr marL="3275929" indent="0">
              <a:buNone/>
              <a:defRPr sz="1791"/>
            </a:lvl5pPr>
            <a:lvl6pPr marL="4094912" indent="0">
              <a:buNone/>
              <a:defRPr sz="1791"/>
            </a:lvl6pPr>
            <a:lvl7pPr marL="4913894" indent="0">
              <a:buNone/>
              <a:defRPr sz="1791"/>
            </a:lvl7pPr>
            <a:lvl8pPr marL="5732877" indent="0">
              <a:buNone/>
              <a:defRPr sz="1791"/>
            </a:lvl8pPr>
            <a:lvl9pPr marL="6551859" indent="0">
              <a:buNone/>
              <a:defRPr sz="179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DC53-23CB-4B73-BD01-5862D0C7880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1D8A-CA2B-4061-A9CC-B9EB90008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0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246" y="1444942"/>
            <a:ext cx="5282920" cy="5057299"/>
          </a:xfrm>
        </p:spPr>
        <p:txBody>
          <a:bodyPr anchor="b"/>
          <a:lstStyle>
            <a:lvl1pPr>
              <a:defRPr sz="5732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63559" y="3120679"/>
            <a:ext cx="8292286" cy="15402686"/>
          </a:xfrm>
        </p:spPr>
        <p:txBody>
          <a:bodyPr anchor="t"/>
          <a:lstStyle>
            <a:lvl1pPr marL="0" indent="0">
              <a:buNone/>
              <a:defRPr sz="5732"/>
            </a:lvl1pPr>
            <a:lvl2pPr marL="818982" indent="0">
              <a:buNone/>
              <a:defRPr sz="5016"/>
            </a:lvl2pPr>
            <a:lvl3pPr marL="1637965" indent="0">
              <a:buNone/>
              <a:defRPr sz="4299"/>
            </a:lvl3pPr>
            <a:lvl4pPr marL="2456947" indent="0">
              <a:buNone/>
              <a:defRPr sz="3583"/>
            </a:lvl4pPr>
            <a:lvl5pPr marL="3275929" indent="0">
              <a:buNone/>
              <a:defRPr sz="3583"/>
            </a:lvl5pPr>
            <a:lvl6pPr marL="4094912" indent="0">
              <a:buNone/>
              <a:defRPr sz="3583"/>
            </a:lvl6pPr>
            <a:lvl7pPr marL="4913894" indent="0">
              <a:buNone/>
              <a:defRPr sz="3583"/>
            </a:lvl7pPr>
            <a:lvl8pPr marL="5732877" indent="0">
              <a:buNone/>
              <a:defRPr sz="3583"/>
            </a:lvl8pPr>
            <a:lvl9pPr marL="6551859" indent="0">
              <a:buNone/>
              <a:defRPr sz="3583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6" y="6502241"/>
            <a:ext cx="5282920" cy="12046207"/>
          </a:xfrm>
        </p:spPr>
        <p:txBody>
          <a:bodyPr/>
          <a:lstStyle>
            <a:lvl1pPr marL="0" indent="0">
              <a:buNone/>
              <a:defRPr sz="2866"/>
            </a:lvl1pPr>
            <a:lvl2pPr marL="818982" indent="0">
              <a:buNone/>
              <a:defRPr sz="2508"/>
            </a:lvl2pPr>
            <a:lvl3pPr marL="1637965" indent="0">
              <a:buNone/>
              <a:defRPr sz="2150"/>
            </a:lvl3pPr>
            <a:lvl4pPr marL="2456947" indent="0">
              <a:buNone/>
              <a:defRPr sz="1791"/>
            </a:lvl4pPr>
            <a:lvl5pPr marL="3275929" indent="0">
              <a:buNone/>
              <a:defRPr sz="1791"/>
            </a:lvl5pPr>
            <a:lvl6pPr marL="4094912" indent="0">
              <a:buNone/>
              <a:defRPr sz="1791"/>
            </a:lvl6pPr>
            <a:lvl7pPr marL="4913894" indent="0">
              <a:buNone/>
              <a:defRPr sz="1791"/>
            </a:lvl7pPr>
            <a:lvl8pPr marL="5732877" indent="0">
              <a:buNone/>
              <a:defRPr sz="1791"/>
            </a:lvl8pPr>
            <a:lvl9pPr marL="6551859" indent="0">
              <a:buNone/>
              <a:defRPr sz="179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DC53-23CB-4B73-BD01-5862D0C7880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1D8A-CA2B-4061-A9CC-B9EB90008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9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6113" y="1153952"/>
            <a:ext cx="14127599" cy="4189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6113" y="5769736"/>
            <a:ext cx="14127599" cy="1375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26113" y="20088720"/>
            <a:ext cx="3685461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9DC53-23CB-4B73-BD01-5862D0C7880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5817" y="20088720"/>
            <a:ext cx="5528191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68251" y="20088720"/>
            <a:ext cx="3685461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D1D8A-CA2B-4061-A9CC-B9EB90008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1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637965" rtl="0" eaLnBrk="1" latinLnBrk="0" hangingPunct="1">
        <a:lnSpc>
          <a:spcPct val="90000"/>
        </a:lnSpc>
        <a:spcBef>
          <a:spcPct val="0"/>
        </a:spcBef>
        <a:buNone/>
        <a:defRPr sz="78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9491" indent="-409491" algn="l" defTabSz="1637965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5016" kern="1200">
          <a:solidFill>
            <a:schemeClr val="tx1"/>
          </a:solidFill>
          <a:latin typeface="+mn-lt"/>
          <a:ea typeface="+mn-ea"/>
          <a:cs typeface="+mn-cs"/>
        </a:defRPr>
      </a:lvl1pPr>
      <a:lvl2pPr marL="1228474" indent="-409491" algn="l" defTabSz="1637965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4299" kern="1200">
          <a:solidFill>
            <a:schemeClr val="tx1"/>
          </a:solidFill>
          <a:latin typeface="+mn-lt"/>
          <a:ea typeface="+mn-ea"/>
          <a:cs typeface="+mn-cs"/>
        </a:defRPr>
      </a:lvl2pPr>
      <a:lvl3pPr marL="2047456" indent="-409491" algn="l" defTabSz="1637965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3583" kern="1200">
          <a:solidFill>
            <a:schemeClr val="tx1"/>
          </a:solidFill>
          <a:latin typeface="+mn-lt"/>
          <a:ea typeface="+mn-ea"/>
          <a:cs typeface="+mn-cs"/>
        </a:defRPr>
      </a:lvl3pPr>
      <a:lvl4pPr marL="2866438" indent="-409491" algn="l" defTabSz="1637965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3224" kern="1200">
          <a:solidFill>
            <a:schemeClr val="tx1"/>
          </a:solidFill>
          <a:latin typeface="+mn-lt"/>
          <a:ea typeface="+mn-ea"/>
          <a:cs typeface="+mn-cs"/>
        </a:defRPr>
      </a:lvl4pPr>
      <a:lvl5pPr marL="3685421" indent="-409491" algn="l" defTabSz="1637965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3224" kern="1200">
          <a:solidFill>
            <a:schemeClr val="tx1"/>
          </a:solidFill>
          <a:latin typeface="+mn-lt"/>
          <a:ea typeface="+mn-ea"/>
          <a:cs typeface="+mn-cs"/>
        </a:defRPr>
      </a:lvl5pPr>
      <a:lvl6pPr marL="4504403" indent="-409491" algn="l" defTabSz="1637965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3224" kern="1200">
          <a:solidFill>
            <a:schemeClr val="tx1"/>
          </a:solidFill>
          <a:latin typeface="+mn-lt"/>
          <a:ea typeface="+mn-ea"/>
          <a:cs typeface="+mn-cs"/>
        </a:defRPr>
      </a:lvl6pPr>
      <a:lvl7pPr marL="5323385" indent="-409491" algn="l" defTabSz="1637965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3224" kern="1200">
          <a:solidFill>
            <a:schemeClr val="tx1"/>
          </a:solidFill>
          <a:latin typeface="+mn-lt"/>
          <a:ea typeface="+mn-ea"/>
          <a:cs typeface="+mn-cs"/>
        </a:defRPr>
      </a:lvl7pPr>
      <a:lvl8pPr marL="6142368" indent="-409491" algn="l" defTabSz="1637965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3224" kern="1200">
          <a:solidFill>
            <a:schemeClr val="tx1"/>
          </a:solidFill>
          <a:latin typeface="+mn-lt"/>
          <a:ea typeface="+mn-ea"/>
          <a:cs typeface="+mn-cs"/>
        </a:defRPr>
      </a:lvl8pPr>
      <a:lvl9pPr marL="6961350" indent="-409491" algn="l" defTabSz="1637965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32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1pPr>
      <a:lvl2pPr marL="818982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2pPr>
      <a:lvl3pPr marL="1637965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3pPr>
      <a:lvl4pPr marL="2456947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4pPr>
      <a:lvl5pPr marL="3275929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5pPr>
      <a:lvl6pPr marL="4094912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6pPr>
      <a:lvl7pPr marL="4913894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7pPr>
      <a:lvl8pPr marL="5732877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8pPr>
      <a:lvl9pPr marL="6551859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00E7080B-117A-4A0C-A1EC-E1F01EA61D11}"/>
              </a:ext>
            </a:extLst>
          </p:cNvPr>
          <p:cNvSpPr/>
          <p:nvPr/>
        </p:nvSpPr>
        <p:spPr>
          <a:xfrm>
            <a:off x="1008062" y="1085850"/>
            <a:ext cx="3257550" cy="2357438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URL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 Παρουσίασης Έργου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0EF9B8-8A23-48A0-B520-37C13B09C535}"/>
              </a:ext>
            </a:extLst>
          </p:cNvPr>
          <p:cNvSpPr/>
          <p:nvPr/>
        </p:nvSpPr>
        <p:spPr>
          <a:xfrm>
            <a:off x="5675312" y="5257814"/>
            <a:ext cx="9949676" cy="5303687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>
                <a:latin typeface="Arial" panose="020B0604020202020204" pitchFamily="34" charset="0"/>
                <a:cs typeface="Arial" panose="020B0604020202020204" pitchFamily="34" charset="0"/>
              </a:rPr>
              <a:t>Τίτλος Έργου (έως 60 χαρακτήρες)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09662705-64CB-4D0B-85C3-C3B9C1F71426}"/>
              </a:ext>
            </a:extLst>
          </p:cNvPr>
          <p:cNvSpPr/>
          <p:nvPr/>
        </p:nvSpPr>
        <p:spPr>
          <a:xfrm>
            <a:off x="5675311" y="11597343"/>
            <a:ext cx="9949676" cy="4604681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>
                <a:latin typeface="Arial" panose="020B0604020202020204" pitchFamily="34" charset="0"/>
                <a:cs typeface="Arial" panose="020B0604020202020204" pitchFamily="34" charset="0"/>
              </a:rPr>
              <a:t>Σύντομη Περιγραφή του Έργου(200-400 χαρακτήρες)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34487924-03CB-418A-9022-7A21BBC8E821}"/>
              </a:ext>
            </a:extLst>
          </p:cNvPr>
          <p:cNvCxnSpPr/>
          <p:nvPr/>
        </p:nvCxnSpPr>
        <p:spPr>
          <a:xfrm>
            <a:off x="-4535488" y="18323049"/>
            <a:ext cx="24088725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6024A86-6CA0-4288-BAAF-A8ACC510FF36}"/>
              </a:ext>
            </a:extLst>
          </p:cNvPr>
          <p:cNvSpPr txBox="1"/>
          <p:nvPr/>
        </p:nvSpPr>
        <p:spPr>
          <a:xfrm>
            <a:off x="-5390469" y="19040210"/>
            <a:ext cx="4457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της πλάκας</a:t>
            </a:r>
            <a:endParaRPr lang="en-US" sz="5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EF5D644F-FF2E-449D-B3E1-7BDEF68A2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09" y="19040209"/>
            <a:ext cx="8650000" cy="2001611"/>
          </a:xfrm>
          <a:prstGeom prst="rect">
            <a:avLst/>
          </a:prstGeom>
        </p:spPr>
      </p:pic>
      <p:grpSp>
        <p:nvGrpSpPr>
          <p:cNvPr id="10" name="Ομάδα 9">
            <a:extLst>
              <a:ext uri="{FF2B5EF4-FFF2-40B4-BE49-F238E27FC236}">
                <a16:creationId xmlns:a16="http://schemas.microsoft.com/office/drawing/2014/main" id="{C6494A92-C06E-4BC5-8D5A-00AF80E3451D}"/>
              </a:ext>
            </a:extLst>
          </p:cNvPr>
          <p:cNvGrpSpPr/>
          <p:nvPr/>
        </p:nvGrpSpPr>
        <p:grpSpPr>
          <a:xfrm>
            <a:off x="9315450" y="19402436"/>
            <a:ext cx="6309538" cy="1306375"/>
            <a:chOff x="7055223" y="1561612"/>
            <a:chExt cx="1873637" cy="333320"/>
          </a:xfrm>
        </p:grpSpPr>
        <p:pic>
          <p:nvPicPr>
            <p:cNvPr id="11" name="Εικόνα 10">
              <a:extLst>
                <a:ext uri="{FF2B5EF4-FFF2-40B4-BE49-F238E27FC236}">
                  <a16:creationId xmlns:a16="http://schemas.microsoft.com/office/drawing/2014/main" id="{B3DD62D7-0BC2-46F4-94B8-1A9F6640AF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55223" y="1561612"/>
              <a:ext cx="1468899" cy="333320"/>
            </a:xfrm>
            <a:prstGeom prst="rect">
              <a:avLst/>
            </a:prstGeom>
          </p:spPr>
        </p:pic>
        <p:pic>
          <p:nvPicPr>
            <p:cNvPr id="15" name="Εικόνα 14">
              <a:extLst>
                <a:ext uri="{FF2B5EF4-FFF2-40B4-BE49-F238E27FC236}">
                  <a16:creationId xmlns:a16="http://schemas.microsoft.com/office/drawing/2014/main" id="{6B97D080-9B0F-44F1-B97C-D340FCCA7E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24034" y="1588493"/>
              <a:ext cx="304826" cy="304826"/>
            </a:xfrm>
            <a:prstGeom prst="rect">
              <a:avLst/>
            </a:prstGeom>
          </p:spPr>
        </p:pic>
      </p:grpSp>
      <p:cxnSp>
        <p:nvCxnSpPr>
          <p:cNvPr id="8" name="Ευθεία γραμμή σύνδεσης 7">
            <a:extLst>
              <a:ext uri="{FF2B5EF4-FFF2-40B4-BE49-F238E27FC236}">
                <a16:creationId xmlns:a16="http://schemas.microsoft.com/office/drawing/2014/main" id="{8D02FEFA-4332-40AC-B1C8-CC6EE68EC406}"/>
              </a:ext>
            </a:extLst>
          </p:cNvPr>
          <p:cNvCxnSpPr>
            <a:cxnSpLocks/>
          </p:cNvCxnSpPr>
          <p:nvPr/>
        </p:nvCxnSpPr>
        <p:spPr>
          <a:xfrm>
            <a:off x="5652000" y="72000"/>
            <a:ext cx="10704514" cy="0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>
            <a:extLst>
              <a:ext uri="{FF2B5EF4-FFF2-40B4-BE49-F238E27FC236}">
                <a16:creationId xmlns:a16="http://schemas.microsoft.com/office/drawing/2014/main" id="{49106808-0DAB-4202-BB7E-CCAED8EE545A}"/>
              </a:ext>
            </a:extLst>
          </p:cNvPr>
          <p:cNvCxnSpPr>
            <a:cxnSpLocks/>
          </p:cNvCxnSpPr>
          <p:nvPr/>
        </p:nvCxnSpPr>
        <p:spPr>
          <a:xfrm>
            <a:off x="6086475" y="21564000"/>
            <a:ext cx="10293350" cy="0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69074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22</Words>
  <Application>Microsoft Office PowerPoint</Application>
  <PresentationFormat>Προσαρμογή</PresentationFormat>
  <Paragraphs>4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Παπαλέξη Βασιλική</dc:creator>
  <cp:lastModifiedBy>Ελισάβετ Κωνσταντάκου</cp:lastModifiedBy>
  <cp:revision>10</cp:revision>
  <dcterms:created xsi:type="dcterms:W3CDTF">2022-07-26T08:37:16Z</dcterms:created>
  <dcterms:modified xsi:type="dcterms:W3CDTF">2022-10-17T07:45:05Z</dcterms:modified>
</cp:coreProperties>
</file>